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30274895" cy="4280344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6288" y="-8696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5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976941" y="5707200"/>
            <a:ext cx="24334038" cy="1604307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976941" y="22222129"/>
            <a:ext cx="24334038" cy="918994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510820" y="4830898"/>
            <a:ext cx="27248401" cy="34220731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976941" y="15503811"/>
            <a:ext cx="24334038" cy="635881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976941" y="22222129"/>
            <a:ext cx="24334038" cy="294347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10820" y="9302287"/>
            <a:ext cx="27239461" cy="29704404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943690" y="24019673"/>
            <a:ext cx="19292011" cy="478595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943690" y="28805632"/>
            <a:ext cx="19292011" cy="541509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510820" y="9369695"/>
            <a:ext cx="12855381" cy="29636996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921720" y="9369695"/>
            <a:ext cx="12855381" cy="29636996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510820" y="8920309"/>
            <a:ext cx="13266610" cy="2381745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10820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5485037" y="8873679"/>
            <a:ext cx="13266610" cy="238174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5485037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510646" y="9706203"/>
            <a:ext cx="12995027" cy="2876191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5769744" y="9706734"/>
            <a:ext cx="12980538" cy="28760693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5415750" y="5707200"/>
            <a:ext cx="2592532" cy="313896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270700" y="5707200"/>
            <a:ext cx="22769579" cy="31389600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510820" y="3797310"/>
            <a:ext cx="27239461" cy="440398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510820" y="9302287"/>
            <a:ext cx="27239461" cy="2970440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519760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221130" y="39411138"/>
            <a:ext cx="9833741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2045458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53"/>
          </p:nvPr>
        </p:nvSpPr>
        <p:spPr>
          <a:xfrm>
            <a:off x="1343660" y="617220"/>
            <a:ext cx="26723975" cy="20605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n-US" sz="8000"/>
              <a:t>Poster title</a:t>
            </a:r>
            <a:endParaRPr lang="en-US" sz="8000"/>
          </a:p>
        </p:txBody>
      </p:sp>
      <p:sp>
        <p:nvSpPr>
          <p:cNvPr id="7" name="文本框 6"/>
          <p:cNvSpPr txBox="1"/>
          <p:nvPr/>
        </p:nvSpPr>
        <p:spPr>
          <a:xfrm>
            <a:off x="1446530" y="3121025"/>
            <a:ext cx="26620470" cy="7829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/>
              <a:t>Author lists</a:t>
            </a:r>
            <a:endParaRPr lang="en-US" altLang="zh-CN" sz="4000"/>
          </a:p>
        </p:txBody>
      </p:sp>
      <p:sp>
        <p:nvSpPr>
          <p:cNvPr id="8" name="文本框 7"/>
          <p:cNvSpPr txBox="1"/>
          <p:nvPr/>
        </p:nvSpPr>
        <p:spPr>
          <a:xfrm>
            <a:off x="1433195" y="4352925"/>
            <a:ext cx="26634440" cy="64770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/>
              <a:t>Affiliated programs, organizations,institutions,schools etc</a:t>
            </a:r>
            <a:endParaRPr lang="en-US" altLang="zh-CN" sz="4000"/>
          </a:p>
        </p:txBody>
      </p:sp>
      <p:sp>
        <p:nvSpPr>
          <p:cNvPr id="9" name="文本框 8"/>
          <p:cNvSpPr txBox="1"/>
          <p:nvPr/>
        </p:nvSpPr>
        <p:spPr>
          <a:xfrm>
            <a:off x="1510665" y="5537200"/>
            <a:ext cx="12978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Introduction or abstract</a:t>
            </a:r>
            <a:endParaRPr lang="en-US" altLang="zh-CN" sz="3600"/>
          </a:p>
        </p:txBody>
      </p:sp>
      <p:sp>
        <p:nvSpPr>
          <p:cNvPr id="10" name="文本框 9"/>
          <p:cNvSpPr txBox="1"/>
          <p:nvPr/>
        </p:nvSpPr>
        <p:spPr>
          <a:xfrm>
            <a:off x="1447165" y="6502400"/>
            <a:ext cx="13042265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2" name="文本框 11"/>
          <p:cNvSpPr txBox="1"/>
          <p:nvPr/>
        </p:nvSpPr>
        <p:spPr>
          <a:xfrm>
            <a:off x="1434465" y="14401800"/>
            <a:ext cx="130549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Objectives</a:t>
            </a:r>
            <a:endParaRPr lang="en-US" altLang="zh-CN" sz="3600"/>
          </a:p>
        </p:txBody>
      </p:sp>
      <p:sp>
        <p:nvSpPr>
          <p:cNvPr id="13" name="文本框 12"/>
          <p:cNvSpPr txBox="1"/>
          <p:nvPr/>
        </p:nvSpPr>
        <p:spPr>
          <a:xfrm>
            <a:off x="1447165" y="15900400"/>
            <a:ext cx="13042265" cy="950912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4" name="文本框 13"/>
          <p:cNvSpPr txBox="1"/>
          <p:nvPr/>
        </p:nvSpPr>
        <p:spPr>
          <a:xfrm>
            <a:off x="1434465" y="26085800"/>
            <a:ext cx="1305433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Materials &amp; Methods</a:t>
            </a:r>
            <a:endParaRPr lang="en-US" altLang="zh-CN" sz="3600"/>
          </a:p>
        </p:txBody>
      </p:sp>
      <p:sp>
        <p:nvSpPr>
          <p:cNvPr id="15" name="文本框 14"/>
          <p:cNvSpPr txBox="1"/>
          <p:nvPr/>
        </p:nvSpPr>
        <p:spPr>
          <a:xfrm>
            <a:off x="1447165" y="27570430"/>
            <a:ext cx="13042265" cy="1227963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6" name="文本框 15"/>
          <p:cNvSpPr txBox="1"/>
          <p:nvPr/>
        </p:nvSpPr>
        <p:spPr>
          <a:xfrm>
            <a:off x="15290165" y="5537200"/>
            <a:ext cx="129667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Results</a:t>
            </a:r>
            <a:endParaRPr lang="en-US" altLang="zh-CN" sz="3600"/>
          </a:p>
        </p:txBody>
      </p:sp>
      <p:sp>
        <p:nvSpPr>
          <p:cNvPr id="17" name="文本框 16"/>
          <p:cNvSpPr txBox="1"/>
          <p:nvPr/>
        </p:nvSpPr>
        <p:spPr>
          <a:xfrm>
            <a:off x="15290165" y="6502400"/>
            <a:ext cx="13106400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8" name="文本框 17"/>
          <p:cNvSpPr txBox="1"/>
          <p:nvPr/>
        </p:nvSpPr>
        <p:spPr>
          <a:xfrm>
            <a:off x="15416530" y="14408150"/>
            <a:ext cx="12852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Conclusion</a:t>
            </a:r>
            <a:endParaRPr lang="en-US" altLang="zh-CN" sz="3600" dirty="0"/>
          </a:p>
        </p:txBody>
      </p:sp>
      <p:sp>
        <p:nvSpPr>
          <p:cNvPr id="19" name="文本框 18"/>
          <p:cNvSpPr txBox="1"/>
          <p:nvPr/>
        </p:nvSpPr>
        <p:spPr>
          <a:xfrm>
            <a:off x="15290165" y="15970250"/>
            <a:ext cx="13106400" cy="895540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0" name="文本框 19"/>
          <p:cNvSpPr txBox="1"/>
          <p:nvPr/>
        </p:nvSpPr>
        <p:spPr>
          <a:xfrm>
            <a:off x="15290165" y="25882600"/>
            <a:ext cx="13105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References</a:t>
            </a:r>
            <a:endParaRPr lang="en-US" altLang="zh-CN" sz="3600"/>
          </a:p>
        </p:txBody>
      </p:sp>
      <p:sp>
        <p:nvSpPr>
          <p:cNvPr id="21" name="文本框 20"/>
          <p:cNvSpPr txBox="1"/>
          <p:nvPr/>
        </p:nvSpPr>
        <p:spPr>
          <a:xfrm>
            <a:off x="15290165" y="273812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2" name="文本框 21"/>
          <p:cNvSpPr txBox="1"/>
          <p:nvPr/>
        </p:nvSpPr>
        <p:spPr>
          <a:xfrm>
            <a:off x="15289530" y="33274000"/>
            <a:ext cx="13106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Acknowlegements or Contact</a:t>
            </a:r>
            <a:endParaRPr lang="en-US" altLang="zh-CN" sz="3600"/>
          </a:p>
        </p:txBody>
      </p:sp>
      <p:sp>
        <p:nvSpPr>
          <p:cNvPr id="23" name="文本框 22"/>
          <p:cNvSpPr txBox="1"/>
          <p:nvPr/>
        </p:nvSpPr>
        <p:spPr>
          <a:xfrm>
            <a:off x="15290165" y="347726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1433830" y="40483155"/>
            <a:ext cx="26962100" cy="6451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Conference Full Name Here</a:t>
            </a:r>
            <a:endParaRPr lang="en-US" altLang="zh-CN" sz="3600"/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5666700" y="1889760"/>
            <a:ext cx="2400935" cy="7061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Paper ID</a:t>
            </a:r>
            <a:endParaRPr lang="en-US" altLang="zh-CN" sz="44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PP_MARK_KEY" val="2a45ea4b-2ba6-4ba1-9ed9-8c70546a5e3a"/>
  <p:tag name="COMMONDATA" val="eyJoZGlkIjoiNzk5OTEyYjAxZGI2NGQ3NjBmNWY1NGIwOWJhMGUyYj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WPS 演示</Application>
  <PresentationFormat>自定义</PresentationFormat>
  <Paragraphs>141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夏天的风</cp:lastModifiedBy>
  <cp:revision>182</cp:revision>
  <dcterms:created xsi:type="dcterms:W3CDTF">2019-06-19T02:08:00Z</dcterms:created>
  <dcterms:modified xsi:type="dcterms:W3CDTF">2025-02-16T06:19:55Z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BF00A501E2B242DB8C4082DFD8A69F58_13</vt:lpwstr>
  </property>
</Properties>
</file>